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39"/>
  </p:notesMasterIdLst>
  <p:sldIdLst>
    <p:sldId id="258" r:id="rId4"/>
    <p:sldId id="256" r:id="rId5"/>
    <p:sldId id="257" r:id="rId6"/>
    <p:sldId id="259" r:id="rId7"/>
    <p:sldId id="260" r:id="rId8"/>
    <p:sldId id="261" r:id="rId9"/>
    <p:sldId id="263" r:id="rId10"/>
    <p:sldId id="262" r:id="rId11"/>
    <p:sldId id="276" r:id="rId12"/>
    <p:sldId id="264" r:id="rId13"/>
    <p:sldId id="267" r:id="rId14"/>
    <p:sldId id="273" r:id="rId15"/>
    <p:sldId id="274" r:id="rId16"/>
    <p:sldId id="277" r:id="rId17"/>
    <p:sldId id="280" r:id="rId18"/>
    <p:sldId id="278" r:id="rId19"/>
    <p:sldId id="281" r:id="rId20"/>
    <p:sldId id="279" r:id="rId21"/>
    <p:sldId id="282" r:id="rId22"/>
    <p:sldId id="283" r:id="rId23"/>
    <p:sldId id="284" r:id="rId24"/>
    <p:sldId id="271" r:id="rId25"/>
    <p:sldId id="285" r:id="rId26"/>
    <p:sldId id="286" r:id="rId27"/>
    <p:sldId id="266" r:id="rId28"/>
    <p:sldId id="287" r:id="rId29"/>
    <p:sldId id="289" r:id="rId30"/>
    <p:sldId id="288" r:id="rId31"/>
    <p:sldId id="290" r:id="rId32"/>
    <p:sldId id="292" r:id="rId33"/>
    <p:sldId id="291" r:id="rId34"/>
    <p:sldId id="293" r:id="rId35"/>
    <p:sldId id="294" r:id="rId36"/>
    <p:sldId id="295" r:id="rId37"/>
    <p:sldId id="296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43C9B8A-F5BD-4C0B-9902-F8932A2EA0DD}">
          <p14:sldIdLst>
            <p14:sldId id="258"/>
            <p14:sldId id="256"/>
            <p14:sldId id="257"/>
            <p14:sldId id="259"/>
            <p14:sldId id="260"/>
            <p14:sldId id="261"/>
            <p14:sldId id="263"/>
            <p14:sldId id="262"/>
            <p14:sldId id="276"/>
            <p14:sldId id="264"/>
            <p14:sldId id="267"/>
            <p14:sldId id="273"/>
            <p14:sldId id="274"/>
          </p14:sldIdLst>
        </p14:section>
        <p14:section name="제목 없는 구역" id="{423495B1-B001-4DAB-A76B-8C6D8EAF290F}">
          <p14:sldIdLst>
            <p14:sldId id="277"/>
            <p14:sldId id="280"/>
            <p14:sldId id="278"/>
            <p14:sldId id="281"/>
            <p14:sldId id="279"/>
            <p14:sldId id="282"/>
            <p14:sldId id="283"/>
            <p14:sldId id="284"/>
            <p14:sldId id="271"/>
            <p14:sldId id="285"/>
            <p14:sldId id="286"/>
            <p14:sldId id="266"/>
            <p14:sldId id="287"/>
            <p14:sldId id="289"/>
            <p14:sldId id="288"/>
            <p14:sldId id="290"/>
            <p14:sldId id="292"/>
            <p14:sldId id="291"/>
            <p14:sldId id="293"/>
            <p14:sldId id="294"/>
            <p14:sldId id="295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61" autoAdjust="0"/>
  </p:normalViewPr>
  <p:slideViewPr>
    <p:cSldViewPr>
      <p:cViewPr varScale="1">
        <p:scale>
          <a:sx n="62" d="100"/>
          <a:sy n="62" d="100"/>
        </p:scale>
        <p:origin x="-67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A3AA6-BE7A-4C2A-A5F5-91CF7E44C746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3B7EA-9055-4B28-B685-349C10AF1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1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9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4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134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6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7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77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2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62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07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83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43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53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64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78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1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1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1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61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10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1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6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2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377A772-BFB0-4659-BF61-65E4C37B496B}" type="datetimeFigureOut">
              <a:rPr lang="ko-KR" altLang="en-US" smtClean="0"/>
              <a:t>2019-08-25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3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7899" y="2296488"/>
            <a:ext cx="724645" cy="4675306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79450" y="6578326"/>
            <a:ext cx="921543" cy="307058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2661892" y="1554294"/>
            <a:ext cx="847160" cy="1565197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6457648" y="3430971"/>
            <a:ext cx="627753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3710130" y="750304"/>
            <a:ext cx="2724501" cy="1462475"/>
          </a:xfrm>
          <a:prstGeom prst="roundRect">
            <a:avLst/>
          </a:prstGeom>
          <a:solidFill>
            <a:srgbClr val="FF5050"/>
          </a:solidFill>
          <a:ln>
            <a:solidFill>
              <a:srgbClr val="FFA98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놀이동산 스마트 예약 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8198" y="4752671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정병수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err="1">
                <a:solidFill>
                  <a:prstClr val="black"/>
                </a:solidFill>
              </a:rPr>
              <a:t>임정통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이혜련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민희원</a:t>
            </a:r>
          </a:p>
        </p:txBody>
      </p:sp>
    </p:spTree>
    <p:extLst>
      <p:ext uri="{BB962C8B-B14F-4D97-AF65-F5344CB8AC3E}">
        <p14:creationId xmlns:p14="http://schemas.microsoft.com/office/powerpoint/2010/main" val="40297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"/>
    </mc:Choice>
    <mc:Fallback xmlns="">
      <p:transition spd="slow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6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7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2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19045940"/>
              </p:ext>
            </p:extLst>
          </p:nvPr>
        </p:nvGraphicFramePr>
        <p:xfrm>
          <a:off x="683568" y="1350959"/>
          <a:ext cx="7761428" cy="53012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0120"/>
                <a:gridCol w="1512168"/>
                <a:gridCol w="2936894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Smartr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탑승날짜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시작시간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종료시간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ttable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타임테이블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Rider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1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2723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첫 화면 메인 순서도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9151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899428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예약메뉴로 가기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보기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146" name="Picture 2" descr="C:\Users\조은이\Desktop\Untitled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25272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7" y="998885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게시판으로 가기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290" name="Picture 2" descr="C:\Users\조은이\Desktop\projectNo1 다이어그램1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7" y="1517413"/>
            <a:ext cx="8424936" cy="41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46952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3019" y="242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627425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3" b="41206"/>
          <a:stretch/>
        </p:blipFill>
        <p:spPr bwMode="auto">
          <a:xfrm>
            <a:off x="-34870" y="1124744"/>
            <a:ext cx="9299990" cy="53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61901"/>
            <a:ext cx="659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6" r="-2216"/>
          <a:stretch/>
        </p:blipFill>
        <p:spPr bwMode="auto">
          <a:xfrm>
            <a:off x="395536" y="1496562"/>
            <a:ext cx="8690068" cy="535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858" y="918327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098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15"/>
          <a:stretch/>
        </p:blipFill>
        <p:spPr bwMode="auto">
          <a:xfrm>
            <a:off x="0" y="1295558"/>
            <a:ext cx="9144000" cy="55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61901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시스템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</p:txBody>
      </p:sp>
      <p:pic>
        <p:nvPicPr>
          <p:cNvPr id="5122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1"/>
          <a:stretch/>
        </p:blipFill>
        <p:spPr bwMode="auto">
          <a:xfrm>
            <a:off x="251520" y="1307474"/>
            <a:ext cx="8496944" cy="55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26" b="37737"/>
          <a:stretch/>
        </p:blipFill>
        <p:spPr bwMode="auto">
          <a:xfrm>
            <a:off x="13138" y="1321743"/>
            <a:ext cx="9130862" cy="52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4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2"/>
          <a:stretch/>
        </p:blipFill>
        <p:spPr bwMode="auto">
          <a:xfrm>
            <a:off x="179512" y="1421566"/>
            <a:ext cx="9073008" cy="54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35697"/>
            <a:ext cx="6172200" cy="1894362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Google Shape;71;p20"/>
          <p:cNvGrpSpPr/>
          <p:nvPr/>
        </p:nvGrpSpPr>
        <p:grpSpPr>
          <a:xfrm>
            <a:off x="2601846" y="2625187"/>
            <a:ext cx="3940308" cy="2990326"/>
            <a:chOff x="3915936" y="1262775"/>
            <a:chExt cx="1231500" cy="2990325"/>
          </a:xfrm>
        </p:grpSpPr>
        <p:sp>
          <p:nvSpPr>
            <p:cNvPr id="5" name="Google Shape;72;p20"/>
            <p:cNvSpPr txBox="1"/>
            <p:nvPr/>
          </p:nvSpPr>
          <p:spPr>
            <a:xfrm>
              <a:off x="3915936" y="1262775"/>
              <a:ext cx="12315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1)     개발과정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1-1) 보유/사용 기술 목록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1-2) 개발 기간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1-3) DB테이블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1-4) 순서도(기능분담) / UML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6" name="Google Shape;73;p20"/>
            <p:cNvSpPr txBox="1"/>
            <p:nvPr/>
          </p:nvSpPr>
          <p:spPr>
            <a:xfrm>
              <a:off x="3915936" y="2645475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2)     기술설명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2-1) 웹사이트 기능 설명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2-2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 </a:t>
              </a:r>
              <a:r>
                <a:rPr lang="ko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웹사이트 (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민희원</a:t>
              </a:r>
              <a:r>
                <a:rPr lang="ko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) 구현</a:t>
              </a:r>
              <a:endParaRPr lang="en-US" altLang="ko" sz="15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2-3) 웹사이트 </a:t>
              </a:r>
              <a:r>
                <a:rPr lang="en-US" altLang="ko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이혜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련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2-4) 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웹사이트 </a:t>
              </a:r>
              <a:r>
                <a:rPr lang="en-US" altLang="ko-KR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정병수</a:t>
              </a:r>
              <a:r>
                <a:rPr lang="en-US" altLang="ko-KR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) 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구현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2-5) 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웹사이트 (</a:t>
              </a:r>
              <a:r>
                <a:rPr lang="ko-KR" altLang="en-US" sz="1500" dirty="0" err="1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임정</a:t>
              </a:r>
              <a:r>
                <a:rPr lang="ko-KR" altLang="en-US" sz="1500" dirty="0" err="1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통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7" name="Google Shape;74;p20"/>
            <p:cNvSpPr txBox="1"/>
            <p:nvPr/>
          </p:nvSpPr>
          <p:spPr>
            <a:xfrm>
              <a:off x="3915936" y="3953100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3)     소감</a:t>
              </a:r>
              <a:endParaRPr sz="1800" b="0" i="0" u="none" strike="noStrike" cap="none">
                <a:solidFill>
                  <a:schemeClr val="lt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4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0" y="-6570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11663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218" name="Picture 2" descr="C:\Users\조은이\Downloads\LJ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964"/>
            <a:ext cx="9144000" cy="769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4945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 descr="C:\Users\조은이\Downloads\LJ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7" r="-3846"/>
          <a:stretch/>
        </p:blipFill>
        <p:spPr bwMode="auto">
          <a:xfrm>
            <a:off x="618725" y="1484784"/>
            <a:ext cx="8424936" cy="57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4860033" y="2132856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꺾인 연결선 45"/>
          <p:cNvCxnSpPr/>
          <p:nvPr/>
        </p:nvCxnSpPr>
        <p:spPr>
          <a:xfrm rot="10800000" flipV="1">
            <a:off x="4211960" y="3068960"/>
            <a:ext cx="1512168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544" y="5439103"/>
            <a:ext cx="3312368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통해서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 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제외 모든 정보를 수정 가능하게 가져오고</a:t>
            </a:r>
            <a:endParaRPr lang="en-US" altLang="ko-KR" sz="15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그것을 원래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보내서 데이터 베이스에 저장함 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2656" y="1358837"/>
            <a:ext cx="38793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불러오기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 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가저오기</a:t>
            </a:r>
            <a:endParaRPr lang="ko-KR" altLang="en-US" sz="1400" u="sng" dirty="0">
              <a:solidFill>
                <a:srgbClr val="3F7F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.sele2(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있는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 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메소드로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얻은 로그인 아이디 값을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line32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받아 저장함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//sele2</a:t>
            </a:r>
            <a:r>
              <a:rPr lang="ko-KR" altLang="en-US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가져온 데이터와 비교하여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조건으로 나머지 정보를 다 가져옴</a:t>
            </a:r>
          </a:p>
          <a:p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JTextField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.setEnabled(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아이디는 수정 불가하게 설정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.setText(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.setColumns(10);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.setBounds(176, 52, 213, 49);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.getContentPane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().add(</a:t>
            </a:r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4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590173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b="2145"/>
          <a:stretch/>
        </p:blipFill>
        <p:spPr bwMode="auto">
          <a:xfrm>
            <a:off x="179512" y="1132630"/>
            <a:ext cx="4536504" cy="391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49438" y="3237275"/>
            <a:ext cx="381642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.insert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//DAO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insert </a:t>
            </a:r>
            <a:r>
              <a:rPr lang="ko-KR" altLang="en-US" sz="1300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3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값을 넣어 실행</a:t>
            </a:r>
          </a:p>
          <a:p>
            <a:r>
              <a:rPr lang="en-US" altLang="ko-KR" sz="13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확인이 눌려서 정보가 넘어가면 꺼지고 다시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Start(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메인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실행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300" u="sng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300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300" b="1" u="sng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3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3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.printStackTrace(); </a:t>
            </a:r>
            <a:r>
              <a:rPr lang="en-US" altLang="ko-KR" sz="13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JOptionPane.</a:t>
            </a:r>
            <a:r>
              <a:rPr lang="en-US" altLang="ko-KR" sz="1300" i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showMessageDialog</a:t>
            </a:r>
            <a:r>
              <a:rPr lang="en-US" altLang="ko-KR" sz="1300" i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b="1" i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null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300" b="1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필수값을</a:t>
            </a:r>
            <a:r>
              <a:rPr lang="ko-KR" altLang="en-US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입력하지 않으셨습니다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!"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endParaRPr lang="ko-KR" altLang="en-US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8" name="구부러진 연결선 7"/>
          <p:cNvCxnSpPr/>
          <p:nvPr/>
        </p:nvCxnSpPr>
        <p:spPr>
          <a:xfrm rot="16200000" flipV="1">
            <a:off x="2827903" y="3053054"/>
            <a:ext cx="3024336" cy="1471971"/>
          </a:xfrm>
          <a:prstGeom prst="curvedConnector3">
            <a:avLst>
              <a:gd name="adj1" fmla="val 786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 rot="16200000" flipV="1">
            <a:off x="3415066" y="2033846"/>
            <a:ext cx="1098121" cy="72007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/>
          <p:nvPr/>
        </p:nvCxnSpPr>
        <p:spPr>
          <a:xfrm rot="10800000" flipV="1">
            <a:off x="3500268" y="2942945"/>
            <a:ext cx="927717" cy="79738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18575" y="1747554"/>
            <a:ext cx="394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Join.java</a:t>
            </a:r>
          </a:p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179512" y="1484784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99992" y="1628800"/>
            <a:ext cx="41764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JButton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탈퇴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.addActionListener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ActionListener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actionPerformed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ActionEvent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en-US" sz="1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.dele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200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e2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\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MembersDao.java</a:t>
            </a:r>
            <a:endParaRPr lang="en-US" altLang="ko-KR" sz="1200" b="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dele(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Exception {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Class.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forName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com.mysql.jdbc.Driver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Connection </a:t>
            </a:r>
            <a:r>
              <a:rPr lang="en-US" altLang="ko-KR" sz="12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DriverManager.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getConnection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url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user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password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"delete from members where  </a:t>
            </a:r>
            <a:r>
              <a:rPr lang="en-US" altLang="ko-KR" sz="1200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m_id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=?"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PreparedStatement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.prepareStatement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.setString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(1,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.executeUpdate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2915816" y="4797152"/>
            <a:ext cx="1368152" cy="1024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3288" y="5828490"/>
            <a:ext cx="394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민희원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872" y="1379066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처음으로 자바와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프로젝트를 했는데 여러 가지 부품을 쓰고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데이터베이스를 설정하고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하여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과정 속에서 기반을 탄탄히 다질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웹사이트를 이용할 때 기본중의 기본이라고 여기던 관리자와 로그인 로그아웃 페이지 뒤에도 보기에는 쉽지만 일련의 알고리즘과 고민이 들어가 있다는 것을 알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일정 중간에 저와 다른 한 분의 해외 스케줄이 있어 조금 걱정되는 부분이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같은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부분이 많은데 초기에 설정한 부분이 계속 수정이 이루어지면서 중간 중간 결과를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할 때마다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고칠 것이 많았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다들 자기 패키지와 스윙에 책임감을 가지고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계속 소통을 하여 협업이 원활히 이루어졌습니다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그랬기에 끝맺음이 잘 된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프로젝트를 하면 다같이 어떤 방향으로 나아가야 하고 어떻게 소통해야 하는지 이번 기회를 통해 익힌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정병수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052" y="1093755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스키마 설정하는 부분에서 미흡했습니다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모형에서는 회원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(member)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있으면 예약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적재할 수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있을거라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생각했지만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별도로 생성하지 않으면 놀이기구 테이블에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회차정보가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한번에 다 들어가고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r_id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키값으로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수 없게 되어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별도로 사용하는 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만들어야만 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다른 메뉴지만 같은 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팀원과 구체적인 부분을 정의하고 시작하지 않아 중간 결과를 공유 할 때마다 수정사항이 많이 발생했습니다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 프로젝트기 때문에 직접 수정하는 작업이 가능했지만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대규모 프로젝트의 경우 이런 문제가 발생할 경우 심하게는 어플리케이션 구동에 영향을 미칠 것 같다는 생각을 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경험을 통해 부족한 부분이 무엇인지 알게 되고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보완할 수 있는 계기를 얻게 되어 기쁩니다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51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임정통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3959" y="1047595"/>
            <a:ext cx="7595149" cy="3831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프로젝트를 진행하게 되면서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배운 내용 들을 토대로 실제로 무엇인가를 구현해 본다는 사실에 약간의 두려움과 설렘이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일단 코딩을 시작하고 보니 배운 내용 들을 팀원들과 구상했던 대로의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만드는 것이 막막했습니다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제가 맡은 부분을 확실히 하고 다른 팀원들과 조율을 해야겠다고 생각했지만 막상 제가 맡은 부분을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코딩하는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것조차 여러 번 막히게 되어 많은 고민이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팀원들이 많은 도움을 주었고 같이 상의하며 하나씩 하나씩 문제를 해결해 나갔습니다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비록 최종결과물에서 제가 맡은 부분이 처음 구상한 것에 비해 기능이 두 개 정도는 빠지게 되었지만 필수적인 기능들은 구현해낸 것 같아서 다행스러웠던 것 같습니다</a:t>
            </a:r>
            <a:r>
              <a:rPr lang="en-US" altLang="ko-KR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프로젝트를 진행하면서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DAO, DTO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개념과 활용법을 적용해 볼 수 있었다는 점이 좋았고 구상한 결과물을 만들기 위해 수업에서 배우지 않은 것들을 찾아서 활용하는 것에 많은 어려움이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팀원들이 각자 맡은 부분을 취합하여 그것을 하나의 프로젝트로 만드는 것이 코딩부분에서나 출력화면에서나 쉽지 않다는 것을 보고 느꼈던 것 같습니다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프로젝트에서는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기능을 구현하는 것에 초점을 맞췄고 그것들을 결과물로 만들어낸 것에 보람을 느꼈습니다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 또한 팀원들의 도움이 있었기에 가능했다고 생각하고 정말 감사하게 생각합니다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7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이혜련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680" y="1916832"/>
            <a:ext cx="73324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조은이\Desktop\슬라이드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5" y="705308"/>
            <a:ext cx="9173851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85668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oogle Shape;82;p21"/>
          <p:cNvGrpSpPr/>
          <p:nvPr/>
        </p:nvGrpSpPr>
        <p:grpSpPr>
          <a:xfrm>
            <a:off x="612039" y="1948403"/>
            <a:ext cx="8044158" cy="4033585"/>
            <a:chOff x="109875" y="1073089"/>
            <a:chExt cx="8521949" cy="3981539"/>
          </a:xfrm>
        </p:grpSpPr>
        <p:pic>
          <p:nvPicPr>
            <p:cNvPr id="6" name="Google Shape;83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9875" y="4245570"/>
              <a:ext cx="1363777" cy="809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84;p21"/>
            <p:cNvGrpSpPr/>
            <p:nvPr/>
          </p:nvGrpSpPr>
          <p:grpSpPr>
            <a:xfrm>
              <a:off x="109875" y="1073089"/>
              <a:ext cx="8521949" cy="3914586"/>
              <a:chOff x="0" y="1246525"/>
              <a:chExt cx="8694091" cy="3831445"/>
            </a:xfrm>
          </p:grpSpPr>
          <p:pic>
            <p:nvPicPr>
              <p:cNvPr id="8" name="Google Shape;85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13367" y="1374436"/>
                <a:ext cx="2480724" cy="62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86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147899" y="4448920"/>
                <a:ext cx="1560074" cy="62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87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2099250"/>
                <a:ext cx="3093501" cy="136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94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478700" y="1246525"/>
                <a:ext cx="2095500" cy="884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95;p2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0" y="1246525"/>
                <a:ext cx="3346516" cy="852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266" name="Picture 2" descr="C:\Users\조은이\Desktop\ObjectAid-UML-Explorer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b="68713"/>
          <a:stretch/>
        </p:blipFill>
        <p:spPr bwMode="auto">
          <a:xfrm>
            <a:off x="4623450" y="3063316"/>
            <a:ext cx="4032448" cy="11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조은이\Desktop\downloa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21" y="4410549"/>
            <a:ext cx="1503610" cy="15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조은이\Desktop\downloa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52" y="4280202"/>
            <a:ext cx="1662158" cy="9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RUD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통해 넘겨 받은 값으로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I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nsert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실행하여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예약하는 화면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7"/>
            <a:ext cx="8416240" cy="4254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9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C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16240" cy="425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결과의 각 레코드를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넣고 전체를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ArrayList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받아주어 </a:t>
            </a:r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DefaultTableModel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Row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추가하여 조회결과를 보여주는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8416240" cy="425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" y="1412777"/>
            <a:ext cx="8479324" cy="425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8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CR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 있는 예약정보를 받아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문을 실행하여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예약을 변경하는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18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CRU</a:t>
            </a:r>
            <a:r>
              <a:rPr lang="en-US" altLang="ko-KR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텍스트 필드에 있는 예약번호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키값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받아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문을 실행하여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해당 예약 내역을 취소하는 화면 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9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29504"/>
            <a:ext cx="8439513" cy="430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9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예약번호 알고리즘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DateTimeFomatter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날짜형식과 순차적으로 증가하는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6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자리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format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을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조합하여 예약번호 생성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예약번호 생성 시 최근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예약번호를 불러와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당일 예약이 있으면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+1,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없으면 초기값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(1)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예약번호 생성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7"/>
            <a:ext cx="8439513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416928"/>
            <a:ext cx="8439514" cy="431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2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 변경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Reflash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정병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3288" y="5828490"/>
            <a:ext cx="7181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조회 버튼 클릭 시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문 조건을 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like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주어 텍스트 필드가 빈 값일 때</a:t>
            </a:r>
            <a:endParaRPr lang="en-US" altLang="ko-KR" sz="16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모든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예약 내역 출력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조회 완료 후 텍스트 필드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검색창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초기화</a:t>
            </a:r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WindowFocusListener</a:t>
            </a:r>
            <a:r>
              <a:rPr lang="ko-KR" altLang="en-US" sz="16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매서드로</a:t>
            </a:r>
            <a:r>
              <a:rPr lang="ko-KR" altLang="en-US" sz="160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화면 선택 시 조회 버튼 클릭 되도록 정의</a:t>
            </a:r>
            <a:endParaRPr lang="en-US" altLang="ko-KR" sz="160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8"/>
            <a:ext cx="8439514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16927"/>
            <a:ext cx="8419121" cy="431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08551"/>
            <a:ext cx="8439514" cy="43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" y="1408551"/>
            <a:ext cx="8419121" cy="433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2693524" y="1935520"/>
            <a:ext cx="792088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0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502223"/>
              </p:ext>
            </p:extLst>
          </p:nvPr>
        </p:nvGraphicFramePr>
        <p:xfrm>
          <a:off x="611562" y="1052737"/>
          <a:ext cx="7416825" cy="2200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800200"/>
                <a:gridCol w="935418"/>
                <a:gridCol w="1247910"/>
                <a:gridCol w="1247910"/>
                <a:gridCol w="1177275"/>
              </a:tblGrid>
              <a:tr h="37307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8/19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8/20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8/21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8/22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47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85273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80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00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8286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188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1-2)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개발기간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65570"/>
              </p:ext>
            </p:extLst>
          </p:nvPr>
        </p:nvGraphicFramePr>
        <p:xfrm>
          <a:off x="539552" y="3429000"/>
          <a:ext cx="7488834" cy="251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39"/>
                <a:gridCol w="1488165"/>
                <a:gridCol w="1008113"/>
                <a:gridCol w="1248139"/>
                <a:gridCol w="1248139"/>
                <a:gridCol w="1248139"/>
              </a:tblGrid>
              <a:tr h="310896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8/23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8/24</a:t>
                      </a:r>
                      <a:endParaRPr lang="ko-KR" altLang="en-US" sz="1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8/25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8/26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3716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5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51473589"/>
              </p:ext>
            </p:extLst>
          </p:nvPr>
        </p:nvGraphicFramePr>
        <p:xfrm>
          <a:off x="755576" y="1772816"/>
          <a:ext cx="6984776" cy="3651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Pw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비밀번호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M_name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Gender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(M or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F)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Birth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출생년도</a:t>
                      </a:r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Tall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(cm)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Email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이메일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70" y="129075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1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6999864"/>
              </p:ext>
            </p:extLst>
          </p:nvPr>
        </p:nvGraphicFramePr>
        <p:xfrm>
          <a:off x="755576" y="1772817"/>
          <a:ext cx="6984776" cy="35295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게시글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key, references Members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title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content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 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(M or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F)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uDate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출생년도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hits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 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(cm)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290756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91991596"/>
              </p:ext>
            </p:extLst>
          </p:nvPr>
        </p:nvGraphicFramePr>
        <p:xfrm>
          <a:off x="699002" y="1660089"/>
          <a:ext cx="7761428" cy="44439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940357"/>
                <a:gridCol w="1576460"/>
                <a:gridCol w="230425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Location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위치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people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수용인원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R_Ltall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최소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R_Htall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최대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lTime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소요 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R_content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내용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Availability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예약가능 여부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Img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사진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0623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3769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7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17622918"/>
              </p:ext>
            </p:extLst>
          </p:nvPr>
        </p:nvGraphicFramePr>
        <p:xfrm>
          <a:off x="683568" y="1290757"/>
          <a:ext cx="7488832" cy="1756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72208"/>
                <a:gridCol w="1872208"/>
                <a:gridCol w="1584176"/>
                <a:gridCol w="2160240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종류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price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가격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95536" y="-22331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6" y="2606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2" y="80869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401033"/>
              </p:ext>
            </p:extLst>
          </p:nvPr>
        </p:nvGraphicFramePr>
        <p:xfrm>
          <a:off x="755576" y="3501008"/>
          <a:ext cx="7488832" cy="28453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4196"/>
                <a:gridCol w="1908212"/>
                <a:gridCol w="1908212"/>
                <a:gridCol w="1908212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??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가격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9382" y="313167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9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35259391"/>
              </p:ext>
            </p:extLst>
          </p:nvPr>
        </p:nvGraphicFramePr>
        <p:xfrm>
          <a:off x="683568" y="1350959"/>
          <a:ext cx="7761428" cy="40942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588035"/>
                <a:gridCol w="2000790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상품예약번호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Ptable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예약날짜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price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상품가격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5344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3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SmartR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902</TotalTime>
  <Words>1640</Words>
  <Application>Microsoft Office PowerPoint</Application>
  <PresentationFormat>화면 슬라이드 쇼(4:3)</PresentationFormat>
  <Paragraphs>420</Paragraphs>
  <Slides>35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오렌지</vt:lpstr>
      <vt:lpstr>Office 테마</vt:lpstr>
      <vt:lpstr>1_Office 테마</vt:lpstr>
      <vt:lpstr>PowerPoint 프레젠테이션</vt:lpstr>
      <vt:lpstr>목차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2)기술설명</vt:lpstr>
      <vt:lpstr>2)기술설명</vt:lpstr>
      <vt:lpstr>2)기술설명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2)기술설명</vt:lpstr>
      <vt:lpstr>2)기술설명</vt:lpstr>
      <vt:lpstr>2)기술설명</vt:lpstr>
      <vt:lpstr>2)기술설명</vt:lpstr>
      <vt:lpstr>2)기술설명</vt:lpstr>
      <vt:lpstr>2)기술설명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조은이</dc:creator>
  <cp:lastModifiedBy>Windows 사용자</cp:lastModifiedBy>
  <cp:revision>104</cp:revision>
  <dcterms:created xsi:type="dcterms:W3CDTF">2019-08-22T07:28:40Z</dcterms:created>
  <dcterms:modified xsi:type="dcterms:W3CDTF">2019-08-25T15:40:17Z</dcterms:modified>
</cp:coreProperties>
</file>